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7922875" cy="2514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263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13656-BE90-44BE-93B4-55017B3D2BCC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43000"/>
            <a:ext cx="2200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03DAF-57C9-4441-8103-520560ECA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6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7843" rtl="0" eaLnBrk="1" latinLnBrk="0" hangingPunct="1">
      <a:defRPr sz="2307" kern="1200">
        <a:solidFill>
          <a:schemeClr val="tx1"/>
        </a:solidFill>
        <a:latin typeface="+mn-lt"/>
        <a:ea typeface="+mn-ea"/>
        <a:cs typeface="+mn-cs"/>
      </a:defRPr>
    </a:lvl1pPr>
    <a:lvl2pPr marL="878921" algn="l" defTabSz="1757843" rtl="0" eaLnBrk="1" latinLnBrk="0" hangingPunct="1">
      <a:defRPr sz="2307" kern="1200">
        <a:solidFill>
          <a:schemeClr val="tx1"/>
        </a:solidFill>
        <a:latin typeface="+mn-lt"/>
        <a:ea typeface="+mn-ea"/>
        <a:cs typeface="+mn-cs"/>
      </a:defRPr>
    </a:lvl2pPr>
    <a:lvl3pPr marL="1757843" algn="l" defTabSz="1757843" rtl="0" eaLnBrk="1" latinLnBrk="0" hangingPunct="1">
      <a:defRPr sz="2307" kern="1200">
        <a:solidFill>
          <a:schemeClr val="tx1"/>
        </a:solidFill>
        <a:latin typeface="+mn-lt"/>
        <a:ea typeface="+mn-ea"/>
        <a:cs typeface="+mn-cs"/>
      </a:defRPr>
    </a:lvl3pPr>
    <a:lvl4pPr marL="2636764" algn="l" defTabSz="1757843" rtl="0" eaLnBrk="1" latinLnBrk="0" hangingPunct="1">
      <a:defRPr sz="2307" kern="1200">
        <a:solidFill>
          <a:schemeClr val="tx1"/>
        </a:solidFill>
        <a:latin typeface="+mn-lt"/>
        <a:ea typeface="+mn-ea"/>
        <a:cs typeface="+mn-cs"/>
      </a:defRPr>
    </a:lvl4pPr>
    <a:lvl5pPr marL="3515685" algn="l" defTabSz="1757843" rtl="0" eaLnBrk="1" latinLnBrk="0" hangingPunct="1">
      <a:defRPr sz="2307" kern="1200">
        <a:solidFill>
          <a:schemeClr val="tx1"/>
        </a:solidFill>
        <a:latin typeface="+mn-lt"/>
        <a:ea typeface="+mn-ea"/>
        <a:cs typeface="+mn-cs"/>
      </a:defRPr>
    </a:lvl5pPr>
    <a:lvl6pPr marL="4394606" algn="l" defTabSz="1757843" rtl="0" eaLnBrk="1" latinLnBrk="0" hangingPunct="1">
      <a:defRPr sz="2307" kern="1200">
        <a:solidFill>
          <a:schemeClr val="tx1"/>
        </a:solidFill>
        <a:latin typeface="+mn-lt"/>
        <a:ea typeface="+mn-ea"/>
        <a:cs typeface="+mn-cs"/>
      </a:defRPr>
    </a:lvl6pPr>
    <a:lvl7pPr marL="5273528" algn="l" defTabSz="1757843" rtl="0" eaLnBrk="1" latinLnBrk="0" hangingPunct="1">
      <a:defRPr sz="2307" kern="1200">
        <a:solidFill>
          <a:schemeClr val="tx1"/>
        </a:solidFill>
        <a:latin typeface="+mn-lt"/>
        <a:ea typeface="+mn-ea"/>
        <a:cs typeface="+mn-cs"/>
      </a:defRPr>
    </a:lvl7pPr>
    <a:lvl8pPr marL="6152449" algn="l" defTabSz="1757843" rtl="0" eaLnBrk="1" latinLnBrk="0" hangingPunct="1">
      <a:defRPr sz="2307" kern="1200">
        <a:solidFill>
          <a:schemeClr val="tx1"/>
        </a:solidFill>
        <a:latin typeface="+mn-lt"/>
        <a:ea typeface="+mn-ea"/>
        <a:cs typeface="+mn-cs"/>
      </a:defRPr>
    </a:lvl8pPr>
    <a:lvl9pPr marL="7031370" algn="l" defTabSz="1757843" rtl="0" eaLnBrk="1" latinLnBrk="0" hangingPunct="1">
      <a:defRPr sz="23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216" y="4115331"/>
            <a:ext cx="15234444" cy="8754533"/>
          </a:xfrm>
        </p:spPr>
        <p:txBody>
          <a:bodyPr anchor="b"/>
          <a:lstStyle>
            <a:lvl1pPr algn="ctr">
              <a:defRPr sz="117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0360" y="13207473"/>
            <a:ext cx="13442156" cy="6071127"/>
          </a:xfrm>
        </p:spPr>
        <p:txBody>
          <a:bodyPr/>
          <a:lstStyle>
            <a:lvl1pPr marL="0" indent="0" algn="ctr">
              <a:buNone/>
              <a:defRPr sz="4704"/>
            </a:lvl1pPr>
            <a:lvl2pPr marL="896158" indent="0" algn="ctr">
              <a:buNone/>
              <a:defRPr sz="3920"/>
            </a:lvl2pPr>
            <a:lvl3pPr marL="1792315" indent="0" algn="ctr">
              <a:buNone/>
              <a:defRPr sz="3528"/>
            </a:lvl3pPr>
            <a:lvl4pPr marL="2688473" indent="0" algn="ctr">
              <a:buNone/>
              <a:defRPr sz="3136"/>
            </a:lvl4pPr>
            <a:lvl5pPr marL="3584631" indent="0" algn="ctr">
              <a:buNone/>
              <a:defRPr sz="3136"/>
            </a:lvl5pPr>
            <a:lvl6pPr marL="4480789" indent="0" algn="ctr">
              <a:buNone/>
              <a:defRPr sz="3136"/>
            </a:lvl6pPr>
            <a:lvl7pPr marL="5376946" indent="0" algn="ctr">
              <a:buNone/>
              <a:defRPr sz="3136"/>
            </a:lvl7pPr>
            <a:lvl8pPr marL="6273104" indent="0" algn="ctr">
              <a:buNone/>
              <a:defRPr sz="3136"/>
            </a:lvl8pPr>
            <a:lvl9pPr marL="7169262" indent="0" algn="ctr">
              <a:buNone/>
              <a:defRPr sz="31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2FB0-3036-4155-ACB4-EB2A80B1F14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656-E42E-477E-8C53-051F33A3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1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2FB0-3036-4155-ACB4-EB2A80B1F14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656-E42E-477E-8C53-051F33A3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2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26058" y="1338792"/>
            <a:ext cx="3864620" cy="21310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2199" y="1338792"/>
            <a:ext cx="11369824" cy="213100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2FB0-3036-4155-ACB4-EB2A80B1F14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656-E42E-477E-8C53-051F33A3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2FB0-3036-4155-ACB4-EB2A80B1F14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656-E42E-477E-8C53-051F33A3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7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864" y="6269045"/>
            <a:ext cx="15458480" cy="10460036"/>
          </a:xfrm>
        </p:spPr>
        <p:txBody>
          <a:bodyPr anchor="b"/>
          <a:lstStyle>
            <a:lvl1pPr>
              <a:defRPr sz="117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864" y="16828036"/>
            <a:ext cx="15458480" cy="5500686"/>
          </a:xfrm>
        </p:spPr>
        <p:txBody>
          <a:bodyPr/>
          <a:lstStyle>
            <a:lvl1pPr marL="0" indent="0">
              <a:buNone/>
              <a:defRPr sz="4704">
                <a:solidFill>
                  <a:schemeClr val="tx1"/>
                </a:solidFill>
              </a:defRPr>
            </a:lvl1pPr>
            <a:lvl2pPr marL="896158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2pPr>
            <a:lvl3pPr marL="1792315" indent="0">
              <a:buNone/>
              <a:defRPr sz="3528">
                <a:solidFill>
                  <a:schemeClr val="tx1">
                    <a:tint val="75000"/>
                  </a:schemeClr>
                </a:solidFill>
              </a:defRPr>
            </a:lvl3pPr>
            <a:lvl4pPr marL="2688473" indent="0">
              <a:buNone/>
              <a:defRPr sz="3136">
                <a:solidFill>
                  <a:schemeClr val="tx1">
                    <a:tint val="75000"/>
                  </a:schemeClr>
                </a:solidFill>
              </a:defRPr>
            </a:lvl4pPr>
            <a:lvl5pPr marL="3584631" indent="0">
              <a:buNone/>
              <a:defRPr sz="3136">
                <a:solidFill>
                  <a:schemeClr val="tx1">
                    <a:tint val="75000"/>
                  </a:schemeClr>
                </a:solidFill>
              </a:defRPr>
            </a:lvl5pPr>
            <a:lvl6pPr marL="4480789" indent="0">
              <a:buNone/>
              <a:defRPr sz="3136">
                <a:solidFill>
                  <a:schemeClr val="tx1">
                    <a:tint val="75000"/>
                  </a:schemeClr>
                </a:solidFill>
              </a:defRPr>
            </a:lvl6pPr>
            <a:lvl7pPr marL="5376946" indent="0">
              <a:buNone/>
              <a:defRPr sz="3136">
                <a:solidFill>
                  <a:schemeClr val="tx1">
                    <a:tint val="75000"/>
                  </a:schemeClr>
                </a:solidFill>
              </a:defRPr>
            </a:lvl7pPr>
            <a:lvl8pPr marL="6273104" indent="0">
              <a:buNone/>
              <a:defRPr sz="3136">
                <a:solidFill>
                  <a:schemeClr val="tx1">
                    <a:tint val="75000"/>
                  </a:schemeClr>
                </a:solidFill>
              </a:defRPr>
            </a:lvl8pPr>
            <a:lvl9pPr marL="7169262" indent="0">
              <a:buNone/>
              <a:defRPr sz="31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2FB0-3036-4155-ACB4-EB2A80B1F14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656-E42E-477E-8C53-051F33A3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4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198" y="6693958"/>
            <a:ext cx="7617222" cy="15954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3455" y="6693958"/>
            <a:ext cx="7617222" cy="15954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2FB0-3036-4155-ACB4-EB2A80B1F14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656-E42E-477E-8C53-051F33A3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5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532" y="1338797"/>
            <a:ext cx="15458480" cy="48603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534" y="6164264"/>
            <a:ext cx="7582215" cy="3021011"/>
          </a:xfrm>
        </p:spPr>
        <p:txBody>
          <a:bodyPr anchor="b"/>
          <a:lstStyle>
            <a:lvl1pPr marL="0" indent="0">
              <a:buNone/>
              <a:defRPr sz="4704" b="1"/>
            </a:lvl1pPr>
            <a:lvl2pPr marL="896158" indent="0">
              <a:buNone/>
              <a:defRPr sz="3920" b="1"/>
            </a:lvl2pPr>
            <a:lvl3pPr marL="1792315" indent="0">
              <a:buNone/>
              <a:defRPr sz="3528" b="1"/>
            </a:lvl3pPr>
            <a:lvl4pPr marL="2688473" indent="0">
              <a:buNone/>
              <a:defRPr sz="3136" b="1"/>
            </a:lvl4pPr>
            <a:lvl5pPr marL="3584631" indent="0">
              <a:buNone/>
              <a:defRPr sz="3136" b="1"/>
            </a:lvl5pPr>
            <a:lvl6pPr marL="4480789" indent="0">
              <a:buNone/>
              <a:defRPr sz="3136" b="1"/>
            </a:lvl6pPr>
            <a:lvl7pPr marL="5376946" indent="0">
              <a:buNone/>
              <a:defRPr sz="3136" b="1"/>
            </a:lvl7pPr>
            <a:lvl8pPr marL="6273104" indent="0">
              <a:buNone/>
              <a:defRPr sz="3136" b="1"/>
            </a:lvl8pPr>
            <a:lvl9pPr marL="7169262" indent="0">
              <a:buNone/>
              <a:defRPr sz="31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534" y="9185275"/>
            <a:ext cx="7582215" cy="1351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73457" y="6164264"/>
            <a:ext cx="7619556" cy="3021011"/>
          </a:xfrm>
        </p:spPr>
        <p:txBody>
          <a:bodyPr anchor="b"/>
          <a:lstStyle>
            <a:lvl1pPr marL="0" indent="0">
              <a:buNone/>
              <a:defRPr sz="4704" b="1"/>
            </a:lvl1pPr>
            <a:lvl2pPr marL="896158" indent="0">
              <a:buNone/>
              <a:defRPr sz="3920" b="1"/>
            </a:lvl2pPr>
            <a:lvl3pPr marL="1792315" indent="0">
              <a:buNone/>
              <a:defRPr sz="3528" b="1"/>
            </a:lvl3pPr>
            <a:lvl4pPr marL="2688473" indent="0">
              <a:buNone/>
              <a:defRPr sz="3136" b="1"/>
            </a:lvl4pPr>
            <a:lvl5pPr marL="3584631" indent="0">
              <a:buNone/>
              <a:defRPr sz="3136" b="1"/>
            </a:lvl5pPr>
            <a:lvl6pPr marL="4480789" indent="0">
              <a:buNone/>
              <a:defRPr sz="3136" b="1"/>
            </a:lvl6pPr>
            <a:lvl7pPr marL="5376946" indent="0">
              <a:buNone/>
              <a:defRPr sz="3136" b="1"/>
            </a:lvl7pPr>
            <a:lvl8pPr marL="6273104" indent="0">
              <a:buNone/>
              <a:defRPr sz="3136" b="1"/>
            </a:lvl8pPr>
            <a:lvl9pPr marL="7169262" indent="0">
              <a:buNone/>
              <a:defRPr sz="31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73457" y="9185275"/>
            <a:ext cx="7619556" cy="1351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2FB0-3036-4155-ACB4-EB2A80B1F14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656-E42E-477E-8C53-051F33A3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7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2FB0-3036-4155-ACB4-EB2A80B1F14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656-E42E-477E-8C53-051F33A3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4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2FB0-3036-4155-ACB4-EB2A80B1F14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656-E42E-477E-8C53-051F33A3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5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532" y="1676400"/>
            <a:ext cx="5780594" cy="5867400"/>
          </a:xfrm>
        </p:spPr>
        <p:txBody>
          <a:bodyPr anchor="b"/>
          <a:lstStyle>
            <a:lvl1pPr>
              <a:defRPr sz="62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557" y="3620564"/>
            <a:ext cx="9073455" cy="17869958"/>
          </a:xfrm>
        </p:spPr>
        <p:txBody>
          <a:bodyPr/>
          <a:lstStyle>
            <a:lvl1pPr>
              <a:defRPr sz="6272"/>
            </a:lvl1pPr>
            <a:lvl2pPr>
              <a:defRPr sz="5488"/>
            </a:lvl2pPr>
            <a:lvl3pPr>
              <a:defRPr sz="4704"/>
            </a:lvl3pPr>
            <a:lvl4pPr>
              <a:defRPr sz="3920"/>
            </a:lvl4pPr>
            <a:lvl5pPr>
              <a:defRPr sz="3920"/>
            </a:lvl5pPr>
            <a:lvl6pPr>
              <a:defRPr sz="3920"/>
            </a:lvl6pPr>
            <a:lvl7pPr>
              <a:defRPr sz="3920"/>
            </a:lvl7pPr>
            <a:lvl8pPr>
              <a:defRPr sz="3920"/>
            </a:lvl8pPr>
            <a:lvl9pPr>
              <a:defRPr sz="3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532" y="7543800"/>
            <a:ext cx="5780594" cy="13975823"/>
          </a:xfrm>
        </p:spPr>
        <p:txBody>
          <a:bodyPr/>
          <a:lstStyle>
            <a:lvl1pPr marL="0" indent="0">
              <a:buNone/>
              <a:defRPr sz="3136"/>
            </a:lvl1pPr>
            <a:lvl2pPr marL="896158" indent="0">
              <a:buNone/>
              <a:defRPr sz="2744"/>
            </a:lvl2pPr>
            <a:lvl3pPr marL="1792315" indent="0">
              <a:buNone/>
              <a:defRPr sz="2352"/>
            </a:lvl3pPr>
            <a:lvl4pPr marL="2688473" indent="0">
              <a:buNone/>
              <a:defRPr sz="1960"/>
            </a:lvl4pPr>
            <a:lvl5pPr marL="3584631" indent="0">
              <a:buNone/>
              <a:defRPr sz="1960"/>
            </a:lvl5pPr>
            <a:lvl6pPr marL="4480789" indent="0">
              <a:buNone/>
              <a:defRPr sz="1960"/>
            </a:lvl6pPr>
            <a:lvl7pPr marL="5376946" indent="0">
              <a:buNone/>
              <a:defRPr sz="1960"/>
            </a:lvl7pPr>
            <a:lvl8pPr marL="6273104" indent="0">
              <a:buNone/>
              <a:defRPr sz="1960"/>
            </a:lvl8pPr>
            <a:lvl9pPr marL="7169262" indent="0">
              <a:buNone/>
              <a:defRPr sz="1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2FB0-3036-4155-ACB4-EB2A80B1F14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656-E42E-477E-8C53-051F33A3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532" y="1676400"/>
            <a:ext cx="5780594" cy="5867400"/>
          </a:xfrm>
        </p:spPr>
        <p:txBody>
          <a:bodyPr anchor="b"/>
          <a:lstStyle>
            <a:lvl1pPr>
              <a:defRPr sz="62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19557" y="3620564"/>
            <a:ext cx="9073455" cy="17869958"/>
          </a:xfrm>
        </p:spPr>
        <p:txBody>
          <a:bodyPr anchor="t"/>
          <a:lstStyle>
            <a:lvl1pPr marL="0" indent="0">
              <a:buNone/>
              <a:defRPr sz="6272"/>
            </a:lvl1pPr>
            <a:lvl2pPr marL="896158" indent="0">
              <a:buNone/>
              <a:defRPr sz="5488"/>
            </a:lvl2pPr>
            <a:lvl3pPr marL="1792315" indent="0">
              <a:buNone/>
              <a:defRPr sz="4704"/>
            </a:lvl3pPr>
            <a:lvl4pPr marL="2688473" indent="0">
              <a:buNone/>
              <a:defRPr sz="3920"/>
            </a:lvl4pPr>
            <a:lvl5pPr marL="3584631" indent="0">
              <a:buNone/>
              <a:defRPr sz="3920"/>
            </a:lvl5pPr>
            <a:lvl6pPr marL="4480789" indent="0">
              <a:buNone/>
              <a:defRPr sz="3920"/>
            </a:lvl6pPr>
            <a:lvl7pPr marL="5376946" indent="0">
              <a:buNone/>
              <a:defRPr sz="3920"/>
            </a:lvl7pPr>
            <a:lvl8pPr marL="6273104" indent="0">
              <a:buNone/>
              <a:defRPr sz="3920"/>
            </a:lvl8pPr>
            <a:lvl9pPr marL="7169262" indent="0">
              <a:buNone/>
              <a:defRPr sz="3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532" y="7543800"/>
            <a:ext cx="5780594" cy="13975823"/>
          </a:xfrm>
        </p:spPr>
        <p:txBody>
          <a:bodyPr/>
          <a:lstStyle>
            <a:lvl1pPr marL="0" indent="0">
              <a:buNone/>
              <a:defRPr sz="3136"/>
            </a:lvl1pPr>
            <a:lvl2pPr marL="896158" indent="0">
              <a:buNone/>
              <a:defRPr sz="2744"/>
            </a:lvl2pPr>
            <a:lvl3pPr marL="1792315" indent="0">
              <a:buNone/>
              <a:defRPr sz="2352"/>
            </a:lvl3pPr>
            <a:lvl4pPr marL="2688473" indent="0">
              <a:buNone/>
              <a:defRPr sz="1960"/>
            </a:lvl4pPr>
            <a:lvl5pPr marL="3584631" indent="0">
              <a:buNone/>
              <a:defRPr sz="1960"/>
            </a:lvl5pPr>
            <a:lvl6pPr marL="4480789" indent="0">
              <a:buNone/>
              <a:defRPr sz="1960"/>
            </a:lvl6pPr>
            <a:lvl7pPr marL="5376946" indent="0">
              <a:buNone/>
              <a:defRPr sz="1960"/>
            </a:lvl7pPr>
            <a:lvl8pPr marL="6273104" indent="0">
              <a:buNone/>
              <a:defRPr sz="1960"/>
            </a:lvl8pPr>
            <a:lvl9pPr marL="7169262" indent="0">
              <a:buNone/>
              <a:defRPr sz="1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2FB0-3036-4155-ACB4-EB2A80B1F14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6656-E42E-477E-8C53-051F33A3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8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2198" y="1338797"/>
            <a:ext cx="15458480" cy="4860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198" y="6693958"/>
            <a:ext cx="15458480" cy="15954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2198" y="23306622"/>
            <a:ext cx="4032647" cy="1338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2FB0-3036-4155-ACB4-EB2A80B1F14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6953" y="23306622"/>
            <a:ext cx="6048970" cy="1338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58030" y="23306622"/>
            <a:ext cx="4032647" cy="1338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E6656-E42E-477E-8C53-051F33A3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8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792315" rtl="0" eaLnBrk="1" latinLnBrk="0" hangingPunct="1">
        <a:lnSpc>
          <a:spcPct val="90000"/>
        </a:lnSpc>
        <a:spcBef>
          <a:spcPct val="0"/>
        </a:spcBef>
        <a:buNone/>
        <a:defRPr sz="86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8079" indent="-448079" algn="l" defTabSz="1792315" rtl="0" eaLnBrk="1" latinLnBrk="0" hangingPunct="1">
        <a:lnSpc>
          <a:spcPct val="90000"/>
        </a:lnSpc>
        <a:spcBef>
          <a:spcPts val="1960"/>
        </a:spcBef>
        <a:buFont typeface="Arial" panose="020B0604020202020204" pitchFamily="34" charset="0"/>
        <a:buChar char="•"/>
        <a:defRPr sz="5488" kern="1200">
          <a:solidFill>
            <a:schemeClr val="tx1"/>
          </a:solidFill>
          <a:latin typeface="+mn-lt"/>
          <a:ea typeface="+mn-ea"/>
          <a:cs typeface="+mn-cs"/>
        </a:defRPr>
      </a:lvl1pPr>
      <a:lvl2pPr marL="1344237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2pPr>
      <a:lvl3pPr marL="2240394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3pPr>
      <a:lvl4pPr marL="3136552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4032710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928867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825025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721183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617341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96158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2pPr>
      <a:lvl3pPr marL="1792315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3pPr>
      <a:lvl4pPr marL="2688473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3584631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480789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376946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273104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169262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429C-F635-05B5-8116-8E18A2FD3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17593D-3AB6-A8FB-2251-CD7D28422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6049" cy="25146000"/>
          </a:xfrm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99A53887-8967-2A46-86A0-9D7C82DDC1B5}"/>
              </a:ext>
            </a:extLst>
          </p:cNvPr>
          <p:cNvSpPr/>
          <p:nvPr/>
        </p:nvSpPr>
        <p:spPr>
          <a:xfrm>
            <a:off x="12097469" y="4616655"/>
            <a:ext cx="5184576" cy="357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53025" tIns="76512" rIns="153025" bIns="76512"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Paper Code (Times New Roman size 22)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8375AED8-5236-2ACA-755D-BFCA883F3EB9}"/>
              </a:ext>
            </a:extLst>
          </p:cNvPr>
          <p:cNvSpPr/>
          <p:nvPr/>
        </p:nvSpPr>
        <p:spPr>
          <a:xfrm>
            <a:off x="9215439" y="8122965"/>
            <a:ext cx="8373348" cy="15951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53025" tIns="76512" rIns="153025" bIns="76512" rtlCol="0" anchor="t"/>
          <a:lstStyle/>
          <a:p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your methods here (Times New Roman Size 18)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5D8EE09-D5F1-902B-6CC0-7A55C1D6013F}"/>
              </a:ext>
            </a:extLst>
          </p:cNvPr>
          <p:cNvSpPr/>
          <p:nvPr/>
        </p:nvSpPr>
        <p:spPr>
          <a:xfrm>
            <a:off x="428565" y="8122965"/>
            <a:ext cx="8230472" cy="16665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53025" tIns="76512" rIns="153025" bIns="76512" rtlCol="0" anchor="t"/>
          <a:lstStyle/>
          <a:p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your introduction here (Times New Roman Size 18)</a:t>
            </a:r>
            <a:r>
              <a:rPr lang="en-US" sz="1800" b="1" dirty="0">
                <a:solidFill>
                  <a:schemeClr val="tx1"/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ACA5750A-CE17-B24A-4F01-CA952994AC6B}"/>
              </a:ext>
            </a:extLst>
          </p:cNvPr>
          <p:cNvSpPr/>
          <p:nvPr/>
        </p:nvSpPr>
        <p:spPr>
          <a:xfrm>
            <a:off x="9358315" y="15676322"/>
            <a:ext cx="8230472" cy="467751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53025" tIns="76512" rIns="153025" bIns="76512" rtlCol="0" anchor="t"/>
          <a:lstStyle/>
          <a:p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your conclusion here (Times New Roman Size 18)</a:t>
            </a:r>
            <a:r>
              <a:rPr lang="en-US" sz="1800" b="1" dirty="0">
                <a:solidFill>
                  <a:schemeClr val="tx1"/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F6B2FE03-3B40-8769-DCFF-411D48D54213}"/>
              </a:ext>
            </a:extLst>
          </p:cNvPr>
          <p:cNvSpPr/>
          <p:nvPr/>
        </p:nvSpPr>
        <p:spPr>
          <a:xfrm>
            <a:off x="413463" y="15676322"/>
            <a:ext cx="8230472" cy="467751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53025" tIns="76512" rIns="153025" bIns="76512" rtlCol="0" anchor="t"/>
          <a:lstStyle/>
          <a:p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your results here (Times New Roman Size 18)</a:t>
            </a:r>
            <a:r>
              <a:rPr lang="en-US" sz="1800" b="1" dirty="0">
                <a:solidFill>
                  <a:schemeClr val="tx1"/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01386914-531C-D4B0-C6E8-AD3B7A4DCF82}"/>
              </a:ext>
            </a:extLst>
          </p:cNvPr>
          <p:cNvSpPr/>
          <p:nvPr/>
        </p:nvSpPr>
        <p:spPr>
          <a:xfrm>
            <a:off x="9503861" y="22768704"/>
            <a:ext cx="8230472" cy="10713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53025" tIns="76512" rIns="153025" bIns="76512" rtlCol="0" anchor="t"/>
          <a:lstStyle/>
          <a:p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your important references here (Times New Roman Size 18)</a:t>
            </a:r>
            <a:r>
              <a:rPr lang="en-US" sz="1800" b="1" dirty="0">
                <a:solidFill>
                  <a:schemeClr val="tx1"/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88BFB7-8FA5-3495-A43A-4AAE91FD7619}"/>
              </a:ext>
            </a:extLst>
          </p:cNvPr>
          <p:cNvSpPr txBox="1"/>
          <p:nvPr/>
        </p:nvSpPr>
        <p:spPr>
          <a:xfrm>
            <a:off x="283020" y="5689645"/>
            <a:ext cx="17305767" cy="616183"/>
          </a:xfrm>
          <a:prstGeom prst="rect">
            <a:avLst/>
          </a:prstGeom>
          <a:noFill/>
        </p:spPr>
        <p:txBody>
          <a:bodyPr wrap="square" lIns="153025" tIns="76512" rIns="153025" bIns="76512" rtlCol="0" anchor="ctr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Paper Title (Times New Roman Bold Size 30)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654CBC-914A-7B35-EEA4-36A20613FEFA}"/>
              </a:ext>
            </a:extLst>
          </p:cNvPr>
          <p:cNvSpPr txBox="1"/>
          <p:nvPr/>
        </p:nvSpPr>
        <p:spPr>
          <a:xfrm>
            <a:off x="428566" y="6300479"/>
            <a:ext cx="17305767" cy="523850"/>
          </a:xfrm>
          <a:prstGeom prst="rect">
            <a:avLst/>
          </a:prstGeom>
          <a:noFill/>
        </p:spPr>
        <p:txBody>
          <a:bodyPr wrap="square" lIns="153025" tIns="76512" rIns="153025" bIns="76512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Authors Name (Times New Roman Size 24)</a:t>
            </a:r>
          </a:p>
        </p:txBody>
      </p:sp>
      <p:sp>
        <p:nvSpPr>
          <p:cNvPr id="14" name="Rectangle: Top Corners One Rounded and One Snipped 13">
            <a:extLst>
              <a:ext uri="{FF2B5EF4-FFF2-40B4-BE49-F238E27FC236}">
                <a16:creationId xmlns:a16="http://schemas.microsoft.com/office/drawing/2014/main" id="{A33D9829-05F2-37CE-511D-1694AD8DC8B8}"/>
              </a:ext>
            </a:extLst>
          </p:cNvPr>
          <p:cNvSpPr/>
          <p:nvPr/>
        </p:nvSpPr>
        <p:spPr>
          <a:xfrm>
            <a:off x="428565" y="7480023"/>
            <a:ext cx="3027944" cy="642942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: Top Corners One Rounded and One Snipped 14">
            <a:extLst>
              <a:ext uri="{FF2B5EF4-FFF2-40B4-BE49-F238E27FC236}">
                <a16:creationId xmlns:a16="http://schemas.microsoft.com/office/drawing/2014/main" id="{B83A1F54-3A35-992C-2FC9-7ECC69CF8B0D}"/>
              </a:ext>
            </a:extLst>
          </p:cNvPr>
          <p:cNvSpPr/>
          <p:nvPr/>
        </p:nvSpPr>
        <p:spPr>
          <a:xfrm>
            <a:off x="9215439" y="7480023"/>
            <a:ext cx="2161950" cy="642942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1CCE38C-2D44-B4A0-9DB9-70961F9E1E9E}"/>
              </a:ext>
            </a:extLst>
          </p:cNvPr>
          <p:cNvSpPr/>
          <p:nvPr/>
        </p:nvSpPr>
        <p:spPr>
          <a:xfrm>
            <a:off x="413463" y="14964784"/>
            <a:ext cx="2019832" cy="642942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3EE190E8-0A42-FA60-5E15-7E60A02767FC}"/>
              </a:ext>
            </a:extLst>
          </p:cNvPr>
          <p:cNvSpPr/>
          <p:nvPr/>
        </p:nvSpPr>
        <p:spPr>
          <a:xfrm>
            <a:off x="9358315" y="15013358"/>
            <a:ext cx="2667146" cy="642942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944B3E8E-AE7B-B9A3-7ADE-F997899D8756}"/>
              </a:ext>
            </a:extLst>
          </p:cNvPr>
          <p:cNvSpPr/>
          <p:nvPr/>
        </p:nvSpPr>
        <p:spPr>
          <a:xfrm>
            <a:off x="9358315" y="21860136"/>
            <a:ext cx="2525028" cy="642942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95B1A-3E05-5F1C-A2FE-EE35AFD6ECCD}"/>
              </a:ext>
            </a:extLst>
          </p:cNvPr>
          <p:cNvSpPr txBox="1"/>
          <p:nvPr/>
        </p:nvSpPr>
        <p:spPr>
          <a:xfrm>
            <a:off x="428566" y="6752101"/>
            <a:ext cx="17305767" cy="462295"/>
          </a:xfrm>
          <a:prstGeom prst="rect">
            <a:avLst/>
          </a:prstGeom>
          <a:noFill/>
        </p:spPr>
        <p:txBody>
          <a:bodyPr wrap="square" lIns="153025" tIns="76512" rIns="153025" bIns="76512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Corresponding E-mail (Times New Roman Size 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C47B603-23AB-0F3D-086A-32A7897BC1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03" t="210488" r="-28403" b="-154295"/>
          <a:stretch/>
        </p:blipFill>
        <p:spPr>
          <a:xfrm>
            <a:off x="3246437" y="13073219"/>
            <a:ext cx="11430000" cy="35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85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</TotalTime>
  <Words>98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Nazanin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Arash</dc:creator>
  <cp:lastModifiedBy>Arash</cp:lastModifiedBy>
  <cp:revision>2</cp:revision>
  <dcterms:created xsi:type="dcterms:W3CDTF">2025-05-06T07:04:31Z</dcterms:created>
  <dcterms:modified xsi:type="dcterms:W3CDTF">2025-05-06T08:22:03Z</dcterms:modified>
</cp:coreProperties>
</file>