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7922875" cy="2514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443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13656-BE90-44BE-93B4-55017B3D2BCC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43000"/>
            <a:ext cx="2200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03DAF-57C9-4441-8103-520560ECA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6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1pPr>
    <a:lvl2pPr marL="878921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2pPr>
    <a:lvl3pPr marL="1757843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3pPr>
    <a:lvl4pPr marL="2636764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4pPr>
    <a:lvl5pPr marL="3515685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5pPr>
    <a:lvl6pPr marL="4394606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6pPr>
    <a:lvl7pPr marL="5273528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7pPr>
    <a:lvl8pPr marL="6152449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8pPr>
    <a:lvl9pPr marL="7031370" algn="l" defTabSz="1757843" rtl="0" eaLnBrk="1" latinLnBrk="0" hangingPunct="1">
      <a:defRPr sz="23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216" y="4115331"/>
            <a:ext cx="15234444" cy="8754533"/>
          </a:xfrm>
        </p:spPr>
        <p:txBody>
          <a:bodyPr anchor="b"/>
          <a:lstStyle>
            <a:lvl1pPr algn="ctr">
              <a:defRPr sz="117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60" y="13207473"/>
            <a:ext cx="13442156" cy="6071127"/>
          </a:xfrm>
        </p:spPr>
        <p:txBody>
          <a:bodyPr/>
          <a:lstStyle>
            <a:lvl1pPr marL="0" indent="0" algn="ctr">
              <a:buNone/>
              <a:defRPr sz="4704"/>
            </a:lvl1pPr>
            <a:lvl2pPr marL="896158" indent="0" algn="ctr">
              <a:buNone/>
              <a:defRPr sz="3920"/>
            </a:lvl2pPr>
            <a:lvl3pPr marL="1792315" indent="0" algn="ctr">
              <a:buNone/>
              <a:defRPr sz="3528"/>
            </a:lvl3pPr>
            <a:lvl4pPr marL="2688473" indent="0" algn="ctr">
              <a:buNone/>
              <a:defRPr sz="3136"/>
            </a:lvl4pPr>
            <a:lvl5pPr marL="3584631" indent="0" algn="ctr">
              <a:buNone/>
              <a:defRPr sz="3136"/>
            </a:lvl5pPr>
            <a:lvl6pPr marL="4480789" indent="0" algn="ctr">
              <a:buNone/>
              <a:defRPr sz="3136"/>
            </a:lvl6pPr>
            <a:lvl7pPr marL="5376946" indent="0" algn="ctr">
              <a:buNone/>
              <a:defRPr sz="3136"/>
            </a:lvl7pPr>
            <a:lvl8pPr marL="6273104" indent="0" algn="ctr">
              <a:buNone/>
              <a:defRPr sz="3136"/>
            </a:lvl8pPr>
            <a:lvl9pPr marL="7169262" indent="0" algn="ctr">
              <a:buNone/>
              <a:defRPr sz="313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2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26058" y="1338792"/>
            <a:ext cx="3864620" cy="21310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199" y="1338792"/>
            <a:ext cx="11369824" cy="213100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7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64" y="6269045"/>
            <a:ext cx="15458480" cy="10460036"/>
          </a:xfrm>
        </p:spPr>
        <p:txBody>
          <a:bodyPr anchor="b"/>
          <a:lstStyle>
            <a:lvl1pPr>
              <a:defRPr sz="117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864" y="16828036"/>
            <a:ext cx="15458480" cy="5500686"/>
          </a:xfrm>
        </p:spPr>
        <p:txBody>
          <a:bodyPr/>
          <a:lstStyle>
            <a:lvl1pPr marL="0" indent="0">
              <a:buNone/>
              <a:defRPr sz="4704">
                <a:solidFill>
                  <a:schemeClr val="tx1"/>
                </a:solidFill>
              </a:defRPr>
            </a:lvl1pPr>
            <a:lvl2pPr marL="896158" indent="0">
              <a:buNone/>
              <a:defRPr sz="3920">
                <a:solidFill>
                  <a:schemeClr val="tx1">
                    <a:tint val="75000"/>
                  </a:schemeClr>
                </a:solidFill>
              </a:defRPr>
            </a:lvl2pPr>
            <a:lvl3pPr marL="179231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3pPr>
            <a:lvl4pPr marL="2688473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4pPr>
            <a:lvl5pPr marL="3584631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5pPr>
            <a:lvl6pPr marL="4480789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6pPr>
            <a:lvl7pPr marL="5376946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7pPr>
            <a:lvl8pPr marL="6273104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8pPr>
            <a:lvl9pPr marL="7169262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4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198" y="6693958"/>
            <a:ext cx="7617222" cy="159549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3455" y="6693958"/>
            <a:ext cx="7617222" cy="159549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5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338797"/>
            <a:ext cx="15458480" cy="48603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34" y="6164264"/>
            <a:ext cx="7582215" cy="3021011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34" y="9185275"/>
            <a:ext cx="7582215" cy="13510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73457" y="6164264"/>
            <a:ext cx="7619556" cy="3021011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73457" y="9185275"/>
            <a:ext cx="7619556" cy="13510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7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5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76400"/>
            <a:ext cx="5780594" cy="586740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557" y="3620564"/>
            <a:ext cx="9073455" cy="17869958"/>
          </a:xfrm>
        </p:spPr>
        <p:txBody>
          <a:bodyPr/>
          <a:lstStyle>
            <a:lvl1pPr>
              <a:defRPr sz="6272"/>
            </a:lvl1pPr>
            <a:lvl2pPr>
              <a:defRPr sz="5488"/>
            </a:lvl2pPr>
            <a:lvl3pPr>
              <a:defRPr sz="4704"/>
            </a:lvl3pPr>
            <a:lvl4pPr>
              <a:defRPr sz="3920"/>
            </a:lvl4pPr>
            <a:lvl5pPr>
              <a:defRPr sz="3920"/>
            </a:lvl5pPr>
            <a:lvl6pPr>
              <a:defRPr sz="3920"/>
            </a:lvl6pPr>
            <a:lvl7pPr>
              <a:defRPr sz="3920"/>
            </a:lvl7pPr>
            <a:lvl8pPr>
              <a:defRPr sz="3920"/>
            </a:lvl8pPr>
            <a:lvl9pPr>
              <a:defRPr sz="39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543800"/>
            <a:ext cx="5780594" cy="13975823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76400"/>
            <a:ext cx="5780594" cy="586740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19557" y="3620564"/>
            <a:ext cx="9073455" cy="17869958"/>
          </a:xfrm>
        </p:spPr>
        <p:txBody>
          <a:bodyPr anchor="t"/>
          <a:lstStyle>
            <a:lvl1pPr marL="0" indent="0">
              <a:buNone/>
              <a:defRPr sz="6272"/>
            </a:lvl1pPr>
            <a:lvl2pPr marL="896158" indent="0">
              <a:buNone/>
              <a:defRPr sz="5488"/>
            </a:lvl2pPr>
            <a:lvl3pPr marL="1792315" indent="0">
              <a:buNone/>
              <a:defRPr sz="4704"/>
            </a:lvl3pPr>
            <a:lvl4pPr marL="2688473" indent="0">
              <a:buNone/>
              <a:defRPr sz="3920"/>
            </a:lvl4pPr>
            <a:lvl5pPr marL="3584631" indent="0">
              <a:buNone/>
              <a:defRPr sz="3920"/>
            </a:lvl5pPr>
            <a:lvl6pPr marL="4480789" indent="0">
              <a:buNone/>
              <a:defRPr sz="3920"/>
            </a:lvl6pPr>
            <a:lvl7pPr marL="5376946" indent="0">
              <a:buNone/>
              <a:defRPr sz="3920"/>
            </a:lvl7pPr>
            <a:lvl8pPr marL="6273104" indent="0">
              <a:buNone/>
              <a:defRPr sz="3920"/>
            </a:lvl8pPr>
            <a:lvl9pPr marL="7169262" indent="0">
              <a:buNone/>
              <a:defRPr sz="39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543800"/>
            <a:ext cx="5780594" cy="13975823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2198" y="1338797"/>
            <a:ext cx="15458480" cy="4860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198" y="6693958"/>
            <a:ext cx="15458480" cy="15954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2198" y="23306622"/>
            <a:ext cx="4032647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2FB0-3036-4155-ACB4-EB2A80B1F14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953" y="23306622"/>
            <a:ext cx="6048970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8030" y="23306622"/>
            <a:ext cx="4032647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E6656-E42E-477E-8C53-051F33A3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792315" rtl="0" eaLnBrk="1" latinLnBrk="0" hangingPunct="1">
        <a:lnSpc>
          <a:spcPct val="90000"/>
        </a:lnSpc>
        <a:spcBef>
          <a:spcPct val="0"/>
        </a:spcBef>
        <a:buNone/>
        <a:defRPr sz="8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079" indent="-448079" algn="l" defTabSz="1792315" rtl="0" eaLnBrk="1" latinLnBrk="0" hangingPunct="1">
        <a:lnSpc>
          <a:spcPct val="90000"/>
        </a:lnSpc>
        <a:spcBef>
          <a:spcPts val="1960"/>
        </a:spcBef>
        <a:buFont typeface="Arial" panose="020B0604020202020204" pitchFamily="34" charset="0"/>
        <a:buChar char="•"/>
        <a:defRPr sz="5488" kern="1200">
          <a:solidFill>
            <a:schemeClr val="tx1"/>
          </a:solidFill>
          <a:latin typeface="+mn-lt"/>
          <a:ea typeface="+mn-ea"/>
          <a:cs typeface="+mn-cs"/>
        </a:defRPr>
      </a:lvl1pPr>
      <a:lvl2pPr marL="134423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2pPr>
      <a:lvl3pPr marL="2240394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3pPr>
      <a:lvl4pPr marL="3136552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4032710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92886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825025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721183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617341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96158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792315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3pPr>
      <a:lvl4pPr marL="2688473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3584631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480789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376946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273104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169262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92D7-EED9-98AF-CBCD-7DE50CB3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A26BE5-8B8D-7F29-836F-6FCBE96F4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26049" cy="25146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15BC99-F865-B40E-10C6-E7F53BE83DA2}"/>
              </a:ext>
            </a:extLst>
          </p:cNvPr>
          <p:cNvSpPr txBox="1"/>
          <p:nvPr/>
        </p:nvSpPr>
        <p:spPr>
          <a:xfrm>
            <a:off x="790577" y="5198352"/>
            <a:ext cx="16706847" cy="646961"/>
          </a:xfrm>
          <a:prstGeom prst="rect">
            <a:avLst/>
          </a:prstGeom>
          <a:noFill/>
        </p:spPr>
        <p:txBody>
          <a:bodyPr wrap="square" lIns="153025" tIns="76512" rIns="153025" bIns="76512" rtlCol="0" anchor="ctr">
            <a:spAutoFit/>
          </a:bodyPr>
          <a:lstStyle/>
          <a:p>
            <a:pPr algn="ctr" rtl="1"/>
            <a:r>
              <a:rPr lang="fa-IR" sz="3200" dirty="0">
                <a:cs typeface="B Titr" pitchFamily="2" charset="-78"/>
              </a:rPr>
              <a:t>عنوان مقاله (</a:t>
            </a:r>
            <a:r>
              <a:rPr lang="en-US" sz="3200" dirty="0">
                <a:cs typeface="+mj-cs"/>
              </a:rPr>
              <a:t>B </a:t>
            </a:r>
            <a:r>
              <a:rPr lang="en-US" sz="3200" dirty="0" err="1">
                <a:cs typeface="+mj-cs"/>
              </a:rPr>
              <a:t>Titr</a:t>
            </a:r>
            <a:r>
              <a:rPr lang="fa-IR" sz="3200" dirty="0">
                <a:cs typeface="+mj-cs"/>
              </a:rPr>
              <a:t> </a:t>
            </a:r>
            <a:r>
              <a:rPr lang="fa-IR" sz="3200" dirty="0">
                <a:cs typeface="B Titr" pitchFamily="2" charset="-78"/>
              </a:rPr>
              <a:t>اندازه 32)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F96CC4-0313-627F-F333-A9F6ED67861A}"/>
              </a:ext>
            </a:extLst>
          </p:cNvPr>
          <p:cNvSpPr txBox="1"/>
          <p:nvPr/>
        </p:nvSpPr>
        <p:spPr>
          <a:xfrm>
            <a:off x="790577" y="5895562"/>
            <a:ext cx="16706847" cy="893182"/>
          </a:xfrm>
          <a:prstGeom prst="rect">
            <a:avLst/>
          </a:prstGeom>
          <a:noFill/>
        </p:spPr>
        <p:txBody>
          <a:bodyPr wrap="square" lIns="153025" tIns="76512" rIns="153025" bIns="76512" rtlCol="0">
            <a:spAutoFit/>
          </a:bodyPr>
          <a:lstStyle/>
          <a:p>
            <a:pPr algn="ctr" rtl="1"/>
            <a:r>
              <a:rPr lang="fa-IR" sz="2400" dirty="0">
                <a:cs typeface="B Nazanin" pitchFamily="2" charset="-78"/>
              </a:rPr>
              <a:t>اسامی نویسندگان مقاله (</a:t>
            </a:r>
            <a:r>
              <a:rPr lang="en-US" sz="2400" dirty="0">
                <a:cs typeface="B Nazanin" pitchFamily="2" charset="-78"/>
              </a:rPr>
              <a:t>B </a:t>
            </a:r>
            <a:r>
              <a:rPr lang="en-US" sz="2400" dirty="0" err="1">
                <a:cs typeface="B Nazanin" pitchFamily="2" charset="-78"/>
              </a:rPr>
              <a:t>Nazanin</a:t>
            </a:r>
            <a:r>
              <a:rPr lang="fa-IR" sz="2400" dirty="0">
                <a:cs typeface="B Nazanin" pitchFamily="2" charset="-78"/>
              </a:rPr>
              <a:t> اندازه  24)</a:t>
            </a:r>
          </a:p>
          <a:p>
            <a:pPr algn="ctr" rtl="1"/>
            <a:r>
              <a:rPr lang="fa-I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a-IR" sz="2400" dirty="0">
                <a:cs typeface="B Nazanin" pitchFamily="2" charset="-78"/>
              </a:rPr>
              <a:t>ایمیل نویسنده مسئول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FF6D370-0765-D710-886E-982EEF1F7F58}"/>
              </a:ext>
            </a:extLst>
          </p:cNvPr>
          <p:cNvSpPr/>
          <p:nvPr/>
        </p:nvSpPr>
        <p:spPr>
          <a:xfrm>
            <a:off x="1371600" y="3966735"/>
            <a:ext cx="4384489" cy="6420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53025" tIns="76512" rIns="153025" bIns="76512" rtlCol="0" anchor="ctr"/>
          <a:lstStyle/>
          <a:p>
            <a:pPr algn="r" rtl="1"/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Zar" panose="00000400000000000000" pitchFamily="2" charset="-78"/>
              </a:rPr>
              <a:t>کد مقاله: (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Zar" panose="00000400000000000000" pitchFamily="2" charset="-78"/>
              </a:rPr>
              <a:t>B Zar</a:t>
            </a:r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Zar" panose="00000400000000000000" pitchFamily="2" charset="-78"/>
              </a:rPr>
              <a:t> اندازه 24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Zar" panose="00000400000000000000" pitchFamily="2" charset="-78"/>
              </a:rPr>
              <a:t>(</a:t>
            </a:r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Zar" panose="00000400000000000000" pitchFamily="2" charset="-78"/>
              </a:rPr>
              <a:t> 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B Zar" panose="00000400000000000000" pitchFamily="2" charset="-78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5A31ABF-DBBF-A436-8EFA-51E3F27B2D24}"/>
              </a:ext>
            </a:extLst>
          </p:cNvPr>
          <p:cNvSpPr/>
          <p:nvPr/>
        </p:nvSpPr>
        <p:spPr>
          <a:xfrm>
            <a:off x="9139178" y="7922269"/>
            <a:ext cx="8358246" cy="17380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53025" tIns="76512" rIns="153025" bIns="76512" rtlCol="0" anchor="t"/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در این قسمت به توضیح مقدمه مقاله خود بپردازید (</a:t>
            </a: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B </a:t>
            </a:r>
            <a:r>
              <a:rPr lang="en-US" sz="2400" dirty="0" err="1">
                <a:solidFill>
                  <a:schemeClr val="tx1"/>
                </a:solidFill>
                <a:cs typeface="B Zar" pitchFamily="2" charset="-78"/>
              </a:rPr>
              <a:t>Zar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 اندازه 24)</a:t>
            </a:r>
          </a:p>
          <a:p>
            <a:pPr algn="r" rtl="1"/>
            <a:endParaRPr lang="en-US" sz="27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3BA536B-F653-9AC2-D974-AD46ED9B60C3}"/>
              </a:ext>
            </a:extLst>
          </p:cNvPr>
          <p:cNvSpPr/>
          <p:nvPr/>
        </p:nvSpPr>
        <p:spPr>
          <a:xfrm>
            <a:off x="280866" y="7922269"/>
            <a:ext cx="8360401" cy="16666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53025" tIns="76512" rIns="153025" bIns="76512" rtlCol="0" anchor="t"/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در این قسمت به توضیح یافته‌های مقاله خود بپردازید (</a:t>
            </a: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 B </a:t>
            </a:r>
            <a:r>
              <a:rPr lang="en-US" sz="2400" dirty="0" err="1">
                <a:solidFill>
                  <a:schemeClr val="tx1"/>
                </a:solidFill>
                <a:cs typeface="B Zar" pitchFamily="2" charset="-78"/>
              </a:rPr>
              <a:t>Zar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 اندازه 24)</a:t>
            </a:r>
          </a:p>
          <a:p>
            <a:pPr algn="r" rtl="1"/>
            <a:endParaRPr lang="en-US" sz="27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7E56C1F-749E-4B66-3169-BDEF7AC0184F}"/>
              </a:ext>
            </a:extLst>
          </p:cNvPr>
          <p:cNvSpPr/>
          <p:nvPr/>
        </p:nvSpPr>
        <p:spPr>
          <a:xfrm>
            <a:off x="9200339" y="16319800"/>
            <a:ext cx="8358246" cy="19050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53025" tIns="76512" rIns="153025" bIns="76512" rtlCol="0" anchor="t"/>
          <a:lstStyle/>
          <a:p>
            <a:pPr algn="just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در این قسمت به توضیح روش اجرای پژوهش خود در تدوین  مقاله بپردازید </a:t>
            </a:r>
          </a:p>
          <a:p>
            <a:pPr algn="just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(</a:t>
            </a: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 B </a:t>
            </a:r>
            <a:r>
              <a:rPr lang="en-US" sz="2400" dirty="0" err="1">
                <a:solidFill>
                  <a:schemeClr val="tx1"/>
                </a:solidFill>
                <a:cs typeface="B Zar" pitchFamily="2" charset="-78"/>
              </a:rPr>
              <a:t>Zar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 اندازه  24)</a:t>
            </a:r>
          </a:p>
          <a:p>
            <a:pPr algn="r" rtl="1"/>
            <a:endParaRPr lang="en-US" sz="2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A028357-E137-7536-12BB-BE30AB7EB3D7}"/>
              </a:ext>
            </a:extLst>
          </p:cNvPr>
          <p:cNvSpPr/>
          <p:nvPr/>
        </p:nvSpPr>
        <p:spPr>
          <a:xfrm>
            <a:off x="280865" y="16319800"/>
            <a:ext cx="8360401" cy="19764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53025" tIns="76512" rIns="153025" bIns="76512" rtlCol="0" anchor="t"/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در این قسمت به بحث درباره مطالعه انجام‌شده و نتیجه‌گیری مقاله بپردازید</a:t>
            </a:r>
            <a:endParaRPr lang="en-US" sz="2400" dirty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(</a:t>
            </a: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B </a:t>
            </a:r>
            <a:r>
              <a:rPr lang="en-US" sz="2400" dirty="0" err="1">
                <a:solidFill>
                  <a:schemeClr val="tx1"/>
                </a:solidFill>
                <a:cs typeface="B Zar" pitchFamily="2" charset="-78"/>
              </a:rPr>
              <a:t>Zar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 اندازه 24)</a:t>
            </a:r>
            <a:br>
              <a:rPr lang="en-US" sz="2400" dirty="0">
                <a:solidFill>
                  <a:schemeClr val="tx1"/>
                </a:solidFill>
                <a:cs typeface="B Zar" pitchFamily="2" charset="-78"/>
              </a:rPr>
            </a:b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 </a:t>
            </a:r>
            <a:endParaRPr lang="en-US" sz="2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61E574-7090-E99F-C969-86EC0F376584}"/>
              </a:ext>
            </a:extLst>
          </p:cNvPr>
          <p:cNvSpPr/>
          <p:nvPr/>
        </p:nvSpPr>
        <p:spPr>
          <a:xfrm>
            <a:off x="283020" y="22416230"/>
            <a:ext cx="8358247" cy="12385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53025" tIns="76512" rIns="153025" bIns="76512" rtlCol="0" anchor="t"/>
          <a:lstStyle/>
          <a:p>
            <a:pPr algn="r" rtl="1"/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در این قسمت منابع مهم استفاده‌شده در مقاله را بیان کنید (</a:t>
            </a:r>
            <a:r>
              <a:rPr lang="en-US" sz="2400" dirty="0">
                <a:solidFill>
                  <a:schemeClr val="tx1"/>
                </a:solidFill>
                <a:cs typeface="B Zar" pitchFamily="2" charset="-78"/>
              </a:rPr>
              <a:t> B </a:t>
            </a:r>
            <a:r>
              <a:rPr lang="en-US" sz="2400" dirty="0" err="1">
                <a:solidFill>
                  <a:schemeClr val="tx1"/>
                </a:solidFill>
                <a:cs typeface="B Zar" pitchFamily="2" charset="-78"/>
              </a:rPr>
              <a:t>Zar</a:t>
            </a:r>
            <a:r>
              <a:rPr lang="fa-IR" sz="2400" dirty="0">
                <a:solidFill>
                  <a:schemeClr val="tx1"/>
                </a:solidFill>
                <a:cs typeface="B Zar" pitchFamily="2" charset="-78"/>
              </a:rPr>
              <a:t> اندازه 24)</a:t>
            </a:r>
          </a:p>
          <a:p>
            <a:pPr algn="r" rtl="1"/>
            <a:endParaRPr lang="en-US" sz="27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4" name="Rectangle: Top Corners One Rounded and One Snipped 13">
            <a:extLst>
              <a:ext uri="{FF2B5EF4-FFF2-40B4-BE49-F238E27FC236}">
                <a16:creationId xmlns:a16="http://schemas.microsoft.com/office/drawing/2014/main" id="{1FCFB28A-D70F-7694-A26D-334728A42C3C}"/>
              </a:ext>
            </a:extLst>
          </p:cNvPr>
          <p:cNvSpPr/>
          <p:nvPr/>
        </p:nvSpPr>
        <p:spPr>
          <a:xfrm>
            <a:off x="7128917" y="7207889"/>
            <a:ext cx="1515018" cy="785818"/>
          </a:xfrm>
          <a:prstGeom prst="snipRoundRect">
            <a:avLst>
              <a:gd name="adj1" fmla="val 50000"/>
              <a:gd name="adj2" fmla="val 16667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یافته‌ها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15" name="Rectangle: Top Corners One Rounded and One Snipped 14">
            <a:extLst>
              <a:ext uri="{FF2B5EF4-FFF2-40B4-BE49-F238E27FC236}">
                <a16:creationId xmlns:a16="http://schemas.microsoft.com/office/drawing/2014/main" id="{B42407EF-08E3-97B2-83B1-653FE8DC8A50}"/>
              </a:ext>
            </a:extLst>
          </p:cNvPr>
          <p:cNvSpPr/>
          <p:nvPr/>
        </p:nvSpPr>
        <p:spPr>
          <a:xfrm>
            <a:off x="16129917" y="7207889"/>
            <a:ext cx="1372330" cy="785818"/>
          </a:xfrm>
          <a:prstGeom prst="snipRoundRect">
            <a:avLst>
              <a:gd name="adj1" fmla="val 50000"/>
              <a:gd name="adj2" fmla="val 16667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مقدمه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16" name="Rectangle: Top Corners One Rounded and One Snipped 15">
            <a:extLst>
              <a:ext uri="{FF2B5EF4-FFF2-40B4-BE49-F238E27FC236}">
                <a16:creationId xmlns:a16="http://schemas.microsoft.com/office/drawing/2014/main" id="{AD4BE7F9-7656-C5D4-0F8B-5AB5B570538B}"/>
              </a:ext>
            </a:extLst>
          </p:cNvPr>
          <p:cNvSpPr/>
          <p:nvPr/>
        </p:nvSpPr>
        <p:spPr>
          <a:xfrm>
            <a:off x="15193813" y="15581633"/>
            <a:ext cx="2308434" cy="785818"/>
          </a:xfrm>
          <a:prstGeom prst="snipRoundRect">
            <a:avLst>
              <a:gd name="adj1" fmla="val 50000"/>
              <a:gd name="adj2" fmla="val 16667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روش اجرا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17" name="Rectangle: Top Corners One Rounded and One Snipped 16">
            <a:extLst>
              <a:ext uri="{FF2B5EF4-FFF2-40B4-BE49-F238E27FC236}">
                <a16:creationId xmlns:a16="http://schemas.microsoft.com/office/drawing/2014/main" id="{80A6A6E1-978A-3158-5866-F6F4752F3BA7}"/>
              </a:ext>
            </a:extLst>
          </p:cNvPr>
          <p:cNvSpPr/>
          <p:nvPr/>
        </p:nvSpPr>
        <p:spPr>
          <a:xfrm>
            <a:off x="5328717" y="15581633"/>
            <a:ext cx="3315218" cy="785818"/>
          </a:xfrm>
          <a:prstGeom prst="snipRoundRect">
            <a:avLst>
              <a:gd name="adj1" fmla="val 50000"/>
              <a:gd name="adj2" fmla="val 16667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بحث و نتیجه‌گیری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18" name="Rectangle: Top Corners One Rounded and One Snipped 17">
            <a:extLst>
              <a:ext uri="{FF2B5EF4-FFF2-40B4-BE49-F238E27FC236}">
                <a16:creationId xmlns:a16="http://schemas.microsoft.com/office/drawing/2014/main" id="{E1D61015-B214-DA00-BF63-704BF46F5F5C}"/>
              </a:ext>
            </a:extLst>
          </p:cNvPr>
          <p:cNvSpPr/>
          <p:nvPr/>
        </p:nvSpPr>
        <p:spPr>
          <a:xfrm>
            <a:off x="6408837" y="21468449"/>
            <a:ext cx="2235098" cy="714380"/>
          </a:xfrm>
          <a:prstGeom prst="snipRoundRect">
            <a:avLst>
              <a:gd name="adj1" fmla="val 50000"/>
              <a:gd name="adj2" fmla="val 16667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منابع اصلی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63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86</TotalTime>
  <Words>126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B Zar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Arash</dc:creator>
  <cp:lastModifiedBy>Arash</cp:lastModifiedBy>
  <cp:revision>4</cp:revision>
  <dcterms:created xsi:type="dcterms:W3CDTF">2025-05-06T07:04:31Z</dcterms:created>
  <dcterms:modified xsi:type="dcterms:W3CDTF">2025-05-06T08:39:23Z</dcterms:modified>
</cp:coreProperties>
</file>